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7" r:id="rId5"/>
    <p:sldId id="293" r:id="rId6"/>
    <p:sldId id="291" r:id="rId7"/>
    <p:sldId id="297" r:id="rId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F7DE93-68D8-4CDF-851B-3FEEED37167C}"/>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a:extLst>
              <a:ext uri="{FF2B5EF4-FFF2-40B4-BE49-F238E27FC236}">
                <a16:creationId xmlns:a16="http://schemas.microsoft.com/office/drawing/2014/main" id="{D676828C-0941-4B8F-8785-2EB3A60179B6}"/>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4F519C50-ABDD-4122-9DB0-4F852FDC82CB}" type="datetimeFigureOut">
              <a:rPr lang="en-US" smtClean="0"/>
              <a:t>5/18/2022</a:t>
            </a:fld>
            <a:endParaRPr lang="en-US"/>
          </a:p>
        </p:txBody>
      </p:sp>
      <p:sp>
        <p:nvSpPr>
          <p:cNvPr id="4" name="Footer Placeholder 3">
            <a:extLst>
              <a:ext uri="{FF2B5EF4-FFF2-40B4-BE49-F238E27FC236}">
                <a16:creationId xmlns:a16="http://schemas.microsoft.com/office/drawing/2014/main" id="{9FE623A9-F729-4254-8378-74B9FC45D7CF}"/>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CE308A-3013-4EE1-85C9-1267D016685A}"/>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AF3E8B94-2FF8-490B-9182-ECE030BAD136}" type="slidenum">
              <a:rPr lang="en-US" smtClean="0"/>
              <a:t>‹#›</a:t>
            </a:fld>
            <a:endParaRPr lang="en-US"/>
          </a:p>
        </p:txBody>
      </p:sp>
    </p:spTree>
    <p:extLst>
      <p:ext uri="{BB962C8B-B14F-4D97-AF65-F5344CB8AC3E}">
        <p14:creationId xmlns:p14="http://schemas.microsoft.com/office/powerpoint/2010/main" val="1109853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26E725D4-9725-4940-AB7A-FA351ABE0377}" type="datetimeFigureOut">
              <a:rPr lang="en-US" smtClean="0"/>
              <a:t>5/18/2022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9E708DC0-6EA0-491E-91C0-95B552178C1E}" type="slidenum">
              <a:rPr lang="en-US" smtClean="0"/>
              <a:t>‹#›</a:t>
            </a:fld>
            <a:endParaRPr lang="en-US"/>
          </a:p>
        </p:txBody>
      </p:sp>
    </p:spTree>
    <p:extLst>
      <p:ext uri="{BB962C8B-B14F-4D97-AF65-F5344CB8AC3E}">
        <p14:creationId xmlns:p14="http://schemas.microsoft.com/office/powerpoint/2010/main" val="131969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08DC0-6EA0-491E-91C0-95B552178C1E}" type="slidenum">
              <a:rPr lang="en-US" smtClean="0"/>
              <a:t>1</a:t>
            </a:fld>
            <a:endParaRPr lang="en-US"/>
          </a:p>
        </p:txBody>
      </p:sp>
    </p:spTree>
    <p:extLst>
      <p:ext uri="{BB962C8B-B14F-4D97-AF65-F5344CB8AC3E}">
        <p14:creationId xmlns:p14="http://schemas.microsoft.com/office/powerpoint/2010/main" val="91647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08DC0-6EA0-491E-91C0-95B552178C1E}" type="slidenum">
              <a:rPr lang="en-US" smtClean="0"/>
              <a:t>2</a:t>
            </a:fld>
            <a:endParaRPr lang="en-US"/>
          </a:p>
        </p:txBody>
      </p:sp>
    </p:spTree>
    <p:extLst>
      <p:ext uri="{BB962C8B-B14F-4D97-AF65-F5344CB8AC3E}">
        <p14:creationId xmlns:p14="http://schemas.microsoft.com/office/powerpoint/2010/main" val="415870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08DC0-6EA0-491E-91C0-95B552178C1E}" type="slidenum">
              <a:rPr lang="en-US" smtClean="0"/>
              <a:t>3</a:t>
            </a:fld>
            <a:endParaRPr lang="en-US"/>
          </a:p>
        </p:txBody>
      </p:sp>
    </p:spTree>
    <p:extLst>
      <p:ext uri="{BB962C8B-B14F-4D97-AF65-F5344CB8AC3E}">
        <p14:creationId xmlns:p14="http://schemas.microsoft.com/office/powerpoint/2010/main" val="396223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08DC0-6EA0-491E-91C0-95B552178C1E}" type="slidenum">
              <a:rPr lang="en-US" smtClean="0"/>
              <a:t>4</a:t>
            </a:fld>
            <a:endParaRPr lang="en-US"/>
          </a:p>
        </p:txBody>
      </p:sp>
    </p:spTree>
    <p:extLst>
      <p:ext uri="{BB962C8B-B14F-4D97-AF65-F5344CB8AC3E}">
        <p14:creationId xmlns:p14="http://schemas.microsoft.com/office/powerpoint/2010/main" val="390473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AD0E-3926-4AC2-B7C7-F6AAE0398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52F8B5-909F-48DF-9FE7-10A9F50F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8097CB-546A-4912-8E66-588E09B8411B}"/>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5" name="Footer Placeholder 4">
            <a:extLst>
              <a:ext uri="{FF2B5EF4-FFF2-40B4-BE49-F238E27FC236}">
                <a16:creationId xmlns:a16="http://schemas.microsoft.com/office/drawing/2014/main" id="{3DC14569-6C4E-4955-895C-60D74C97D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79E31-1AA9-4333-A058-00CEC3758F4C}"/>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9469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5126-7981-460D-9B4F-95C5F9E301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3159A6-D7D1-4864-B8E0-C369700FC7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51F6B-2223-4EB7-A859-AF38C0E7DFC5}"/>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5" name="Footer Placeholder 4">
            <a:extLst>
              <a:ext uri="{FF2B5EF4-FFF2-40B4-BE49-F238E27FC236}">
                <a16:creationId xmlns:a16="http://schemas.microsoft.com/office/drawing/2014/main" id="{38BD96DD-D6BD-460C-9A51-24C500F78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AB3EC-D21D-4017-95D1-A0E29B675841}"/>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318116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CC5FB5-9E50-471B-BF10-612EE0936D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373796-B685-436F-840F-5EDA527EE8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7A05-A80C-4FA6-8048-FED4845F7156}"/>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5" name="Footer Placeholder 4">
            <a:extLst>
              <a:ext uri="{FF2B5EF4-FFF2-40B4-BE49-F238E27FC236}">
                <a16:creationId xmlns:a16="http://schemas.microsoft.com/office/drawing/2014/main" id="{048DB745-A4D7-4830-81CD-98B80FE3F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DB1D4-8BE0-4128-87BA-91AD1931291E}"/>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16583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C79D-5EA5-4B1D-A330-0CC3F5368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6F0ED-5E46-48E8-85E6-C0CE3CE0F9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6FD25-260A-43B5-9B5B-D05145498CF6}"/>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5" name="Footer Placeholder 4">
            <a:extLst>
              <a:ext uri="{FF2B5EF4-FFF2-40B4-BE49-F238E27FC236}">
                <a16:creationId xmlns:a16="http://schemas.microsoft.com/office/drawing/2014/main" id="{44FC613B-E9C6-474E-86C2-5CC356F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48802-DAEA-4152-959C-3A1171428D52}"/>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353912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BE53-1D05-47C1-A3DA-C5EABE37A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36E5CE-B4C3-46DC-B78C-B4EE91806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1A9B09-AF0C-4E1F-8BCD-293B7E7EB1E2}"/>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5" name="Footer Placeholder 4">
            <a:extLst>
              <a:ext uri="{FF2B5EF4-FFF2-40B4-BE49-F238E27FC236}">
                <a16:creationId xmlns:a16="http://schemas.microsoft.com/office/drawing/2014/main" id="{B832EC6E-A9EA-4BE8-A53F-AC2870CDD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52D35-6A12-4EA1-B631-A875842CAB0A}"/>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193397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E27-5DA7-4059-BFBA-175375340D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31BDE-FAD5-47C7-BE6D-50789B007D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45D8BA-888D-4ABB-AF96-23D627766F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FCABA-300A-4DF8-9C81-66D81FCFE82B}"/>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6" name="Footer Placeholder 5">
            <a:extLst>
              <a:ext uri="{FF2B5EF4-FFF2-40B4-BE49-F238E27FC236}">
                <a16:creationId xmlns:a16="http://schemas.microsoft.com/office/drawing/2014/main" id="{39829443-A9F8-4D27-98E0-9DE998DD2E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013AC-CEAF-42CA-BA33-6F522713A0E0}"/>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112169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00C3-5732-464B-95E3-FEED0510AC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52CD7-F872-4A6D-BEF3-C07C2045E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1C7FC0-C093-43F3-A1E9-9E7C7799C4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C33B35-21FB-41BB-8E06-AFEB0442E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0D6851-C8AA-4702-8DDC-44507F2D43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59F6F-6A34-46E3-B8F3-F4A9AC002ED2}"/>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8" name="Footer Placeholder 7">
            <a:extLst>
              <a:ext uri="{FF2B5EF4-FFF2-40B4-BE49-F238E27FC236}">
                <a16:creationId xmlns:a16="http://schemas.microsoft.com/office/drawing/2014/main" id="{473B5381-9F93-47F1-9003-1CFC3B666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656A4E-2F0A-4FBF-8393-CDA45781E366}"/>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277155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C5CB2-7D30-4C29-A367-276533EBA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D794AB-C1C8-4BB4-B9EE-543424161A01}"/>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4" name="Footer Placeholder 3">
            <a:extLst>
              <a:ext uri="{FF2B5EF4-FFF2-40B4-BE49-F238E27FC236}">
                <a16:creationId xmlns:a16="http://schemas.microsoft.com/office/drawing/2014/main" id="{28707490-79CD-4FE0-83D3-236C47AFB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5BA849-274E-433B-A1C5-D288AB4F797B}"/>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319846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EDFE8-843D-49A3-8CCA-8EEC622D121A}"/>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3" name="Footer Placeholder 2">
            <a:extLst>
              <a:ext uri="{FF2B5EF4-FFF2-40B4-BE49-F238E27FC236}">
                <a16:creationId xmlns:a16="http://schemas.microsoft.com/office/drawing/2014/main" id="{8F3D0E57-0E3B-463A-87E6-C9703A54D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26A765-7F5C-4454-A3C1-945BB76C017B}"/>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416002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4BAC-65A6-41F8-8169-F4E4532C6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1588F7-BA28-448A-9CC2-9B3410F7F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B2029-24F8-48D1-857F-AA553279C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65236C-C90A-4F17-93FE-CAC91E0496BB}"/>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6" name="Footer Placeholder 5">
            <a:extLst>
              <a:ext uri="{FF2B5EF4-FFF2-40B4-BE49-F238E27FC236}">
                <a16:creationId xmlns:a16="http://schemas.microsoft.com/office/drawing/2014/main" id="{738C5134-C01B-420E-B153-E9FB7ABE4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9AE23-A34E-48A6-BB2C-5E05321D85D1}"/>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100024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0189-77B9-4D1F-845F-6DB6C27E9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96FB28-3FFF-4F84-A31E-948580257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D4D71C-1985-4F06-9FEE-595739290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486F70-BAD4-46D2-B4B7-5C670531D0E4}"/>
              </a:ext>
            </a:extLst>
          </p:cNvPr>
          <p:cNvSpPr>
            <a:spLocks noGrp="1"/>
          </p:cNvSpPr>
          <p:nvPr>
            <p:ph type="dt" sz="half" idx="10"/>
          </p:nvPr>
        </p:nvSpPr>
        <p:spPr/>
        <p:txBody>
          <a:bodyPr/>
          <a:lstStyle/>
          <a:p>
            <a:fld id="{0A3478AF-56A2-4D43-85B4-5DD48F8DA65A}" type="datetimeFigureOut">
              <a:rPr lang="en-US" smtClean="0"/>
              <a:t>5/18/2022</a:t>
            </a:fld>
            <a:endParaRPr lang="en-US"/>
          </a:p>
        </p:txBody>
      </p:sp>
      <p:sp>
        <p:nvSpPr>
          <p:cNvPr id="6" name="Footer Placeholder 5">
            <a:extLst>
              <a:ext uri="{FF2B5EF4-FFF2-40B4-BE49-F238E27FC236}">
                <a16:creationId xmlns:a16="http://schemas.microsoft.com/office/drawing/2014/main" id="{3CAEF394-FA41-401F-BF7B-0758C027E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84A5D-5348-4061-B82B-8666E1C9C17C}"/>
              </a:ext>
            </a:extLst>
          </p:cNvPr>
          <p:cNvSpPr>
            <a:spLocks noGrp="1"/>
          </p:cNvSpPr>
          <p:nvPr>
            <p:ph type="sldNum" sz="quarter" idx="12"/>
          </p:nvPr>
        </p:nvSpPr>
        <p:spPr/>
        <p:txBody>
          <a:bodyPr/>
          <a:lstStyle/>
          <a:p>
            <a:fld id="{4D6169D5-F857-404C-885B-69726B131086}" type="slidenum">
              <a:rPr lang="en-US" smtClean="0"/>
              <a:t>‹#›</a:t>
            </a:fld>
            <a:endParaRPr lang="en-US"/>
          </a:p>
        </p:txBody>
      </p:sp>
    </p:spTree>
    <p:extLst>
      <p:ext uri="{BB962C8B-B14F-4D97-AF65-F5344CB8AC3E}">
        <p14:creationId xmlns:p14="http://schemas.microsoft.com/office/powerpoint/2010/main" val="273947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A32C0-8A97-41BA-9F7C-C1F146EB09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0AC876-A7AD-4E27-9BE4-5F53AEC7C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1417-0F7E-4EF8-8EF7-267A93172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478AF-56A2-4D43-85B4-5DD48F8DA65A}" type="datetimeFigureOut">
              <a:rPr lang="en-US" smtClean="0"/>
              <a:t>5/18/2022</a:t>
            </a:fld>
            <a:endParaRPr lang="en-US"/>
          </a:p>
        </p:txBody>
      </p:sp>
      <p:sp>
        <p:nvSpPr>
          <p:cNvPr id="5" name="Footer Placeholder 4">
            <a:extLst>
              <a:ext uri="{FF2B5EF4-FFF2-40B4-BE49-F238E27FC236}">
                <a16:creationId xmlns:a16="http://schemas.microsoft.com/office/drawing/2014/main" id="{0492DBE3-3437-40A6-A11C-810790EC8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AE8E76-93A1-4B95-9FC6-557BC6C24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169D5-F857-404C-885B-69726B131086}" type="slidenum">
              <a:rPr lang="en-US" smtClean="0"/>
              <a:t>‹#›</a:t>
            </a:fld>
            <a:endParaRPr lang="en-US"/>
          </a:p>
        </p:txBody>
      </p:sp>
    </p:spTree>
    <p:extLst>
      <p:ext uri="{BB962C8B-B14F-4D97-AF65-F5344CB8AC3E}">
        <p14:creationId xmlns:p14="http://schemas.microsoft.com/office/powerpoint/2010/main" val="373763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game, person&#10;&#10;Description automatically generated">
            <a:extLst>
              <a:ext uri="{FF2B5EF4-FFF2-40B4-BE49-F238E27FC236}">
                <a16:creationId xmlns:a16="http://schemas.microsoft.com/office/drawing/2014/main" id="{C5880A59-F3F2-4556-B358-F13B9EC3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B67A8000-236B-4E3C-8207-269A23CF946C}"/>
              </a:ext>
            </a:extLst>
          </p:cNvPr>
          <p:cNvSpPr>
            <a:spLocks noGrp="1"/>
          </p:cNvSpPr>
          <p:nvPr>
            <p:ph type="ctrTitle"/>
          </p:nvPr>
        </p:nvSpPr>
        <p:spPr>
          <a:xfrm>
            <a:off x="587229" y="1122363"/>
            <a:ext cx="10922466" cy="2387600"/>
          </a:xfrm>
        </p:spPr>
        <p:txBody>
          <a:bodyPr/>
          <a:lstStyle/>
          <a:p>
            <a:r>
              <a:rPr lang="en-US" dirty="0"/>
              <a:t>Licking County Health Department</a:t>
            </a:r>
          </a:p>
        </p:txBody>
      </p:sp>
      <p:sp>
        <p:nvSpPr>
          <p:cNvPr id="7" name="Subtitle 6">
            <a:extLst>
              <a:ext uri="{FF2B5EF4-FFF2-40B4-BE49-F238E27FC236}">
                <a16:creationId xmlns:a16="http://schemas.microsoft.com/office/drawing/2014/main" id="{0933F384-2560-4D6F-A1CA-9A323D4DCF11}"/>
              </a:ext>
            </a:extLst>
          </p:cNvPr>
          <p:cNvSpPr>
            <a:spLocks noGrp="1"/>
          </p:cNvSpPr>
          <p:nvPr>
            <p:ph type="subTitle" idx="1"/>
          </p:nvPr>
        </p:nvSpPr>
        <p:spPr>
          <a:xfrm>
            <a:off x="1524000" y="3602038"/>
            <a:ext cx="9144000" cy="911239"/>
          </a:xfrm>
        </p:spPr>
        <p:txBody>
          <a:bodyPr>
            <a:normAutofit fontScale="85000" lnSpcReduction="10000"/>
          </a:bodyPr>
          <a:lstStyle/>
          <a:p>
            <a:r>
              <a:rPr lang="en-US" sz="6000" b="1" dirty="0"/>
              <a:t>COVID-19 Epidemiology Report</a:t>
            </a:r>
          </a:p>
        </p:txBody>
      </p:sp>
      <p:sp>
        <p:nvSpPr>
          <p:cNvPr id="8" name="TextBox 7">
            <a:extLst>
              <a:ext uri="{FF2B5EF4-FFF2-40B4-BE49-F238E27FC236}">
                <a16:creationId xmlns:a16="http://schemas.microsoft.com/office/drawing/2014/main" id="{856D67A9-141D-4140-8247-F69D247E543B}"/>
              </a:ext>
            </a:extLst>
          </p:cNvPr>
          <p:cNvSpPr txBox="1"/>
          <p:nvPr/>
        </p:nvSpPr>
        <p:spPr>
          <a:xfrm>
            <a:off x="3486510" y="4497658"/>
            <a:ext cx="5179318" cy="369332"/>
          </a:xfrm>
          <a:prstGeom prst="rect">
            <a:avLst/>
          </a:prstGeom>
          <a:noFill/>
        </p:spPr>
        <p:txBody>
          <a:bodyPr wrap="square" rtlCol="0">
            <a:spAutoFit/>
          </a:bodyPr>
          <a:lstStyle/>
          <a:p>
            <a:pPr algn="ctr"/>
            <a:r>
              <a:rPr lang="en-US" dirty="0"/>
              <a:t>Published: May 18, 2022</a:t>
            </a:r>
          </a:p>
        </p:txBody>
      </p:sp>
    </p:spTree>
    <p:extLst>
      <p:ext uri="{BB962C8B-B14F-4D97-AF65-F5344CB8AC3E}">
        <p14:creationId xmlns:p14="http://schemas.microsoft.com/office/powerpoint/2010/main" val="174342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device&#10;&#10;Description automatically generated">
            <a:extLst>
              <a:ext uri="{FF2B5EF4-FFF2-40B4-BE49-F238E27FC236}">
                <a16:creationId xmlns:a16="http://schemas.microsoft.com/office/drawing/2014/main" id="{D6054656-A5A8-42C9-8216-BD3E3BA8FE2C}"/>
              </a:ext>
            </a:extLst>
          </p:cNvPr>
          <p:cNvPicPr>
            <a:picLocks noChangeAspect="1"/>
          </p:cNvPicPr>
          <p:nvPr/>
        </p:nvPicPr>
        <p:blipFill rotWithShape="1">
          <a:blip r:embed="rId3">
            <a:extLst>
              <a:ext uri="{28A0092B-C50C-407E-A947-70E740481C1C}">
                <a14:useLocalDpi xmlns:a14="http://schemas.microsoft.com/office/drawing/2010/main" val="0"/>
              </a:ext>
            </a:extLst>
          </a:blip>
          <a:srcRect l="22787" r="19260"/>
          <a:stretch/>
        </p:blipFill>
        <p:spPr>
          <a:xfrm>
            <a:off x="111681" y="0"/>
            <a:ext cx="3239535" cy="700481"/>
          </a:xfrm>
          <a:prstGeom prst="rect">
            <a:avLst/>
          </a:prstGeom>
        </p:spPr>
      </p:pic>
      <p:sp>
        <p:nvSpPr>
          <p:cNvPr id="3" name="TextBox 2">
            <a:extLst>
              <a:ext uri="{FF2B5EF4-FFF2-40B4-BE49-F238E27FC236}">
                <a16:creationId xmlns:a16="http://schemas.microsoft.com/office/drawing/2014/main" id="{E57B0ACE-EDCE-487E-886B-90C1CC85D64E}"/>
              </a:ext>
            </a:extLst>
          </p:cNvPr>
          <p:cNvSpPr txBox="1"/>
          <p:nvPr/>
        </p:nvSpPr>
        <p:spPr>
          <a:xfrm>
            <a:off x="167521" y="700481"/>
            <a:ext cx="3239535" cy="5770811"/>
          </a:xfrm>
          <a:prstGeom prst="rect">
            <a:avLst/>
          </a:prstGeom>
          <a:noFill/>
        </p:spPr>
        <p:txBody>
          <a:bodyPr wrap="square" rtlCol="0">
            <a:spAutoFit/>
          </a:bodyPr>
          <a:lstStyle/>
          <a:p>
            <a:pPr>
              <a:spcAft>
                <a:spcPts val="600"/>
              </a:spcAft>
            </a:pPr>
            <a:r>
              <a:rPr lang="en-US" sz="1400" b="1" dirty="0"/>
              <a:t>Zip Code Map is for all current ACTIVE COVID-19 cases.</a:t>
            </a:r>
          </a:p>
          <a:p>
            <a:pPr>
              <a:spcAft>
                <a:spcPts val="600"/>
              </a:spcAft>
            </a:pPr>
            <a:r>
              <a:rPr lang="en-US" sz="1200" b="1" dirty="0"/>
              <a:t>Zip Code Mapping:</a:t>
            </a:r>
            <a:r>
              <a:rPr lang="en-US" sz="1200" dirty="0"/>
              <a:t> The Licking County Health Department will publish zip code level data for COVID-19 cases belonging to the health jurisdiction once per week. Cases belonging to each zip code will be color coded based on the number of current active cases.</a:t>
            </a:r>
            <a:endParaRPr lang="en-US" sz="1200" b="1" dirty="0"/>
          </a:p>
          <a:p>
            <a:pPr>
              <a:spcAft>
                <a:spcPts val="600"/>
              </a:spcAft>
            </a:pPr>
            <a:r>
              <a:rPr lang="en-US" sz="1200" b="1" dirty="0"/>
              <a:t>Zip Code Boundaries</a:t>
            </a:r>
            <a:r>
              <a:rPr lang="en-US" sz="1200" dirty="0"/>
              <a:t>: Please take note, zip codes overlap county boundaries and LCHD is only mapping cases for each zip code that belong to the Licking County health jurisdiction. More cases may be present in a particular zip code but belong to another health jurisdiction.</a:t>
            </a:r>
          </a:p>
          <a:p>
            <a:r>
              <a:rPr lang="en-US" sz="1200" b="1" dirty="0"/>
              <a:t>Color Coding: </a:t>
            </a:r>
            <a:r>
              <a:rPr lang="en-US" sz="1200" dirty="0"/>
              <a:t>Cases per zip code are being color coded with four different shades of blue. Lighter shades indicate fewer cases and increase with darker shades of blue. Zip codes labeled white do not have cases within the Licking County health jurisdiction.</a:t>
            </a:r>
          </a:p>
          <a:p>
            <a:endParaRPr lang="en-US" sz="1200" dirty="0"/>
          </a:p>
          <a:p>
            <a:r>
              <a:rPr lang="en-US" sz="1200" dirty="0"/>
              <a:t>*Some of the smaller zip codes and those along the border could not be mapped. Please reference the table on the next slide for any missing zip codes.</a:t>
            </a:r>
          </a:p>
          <a:p>
            <a:endParaRPr lang="en-US" sz="1200" dirty="0"/>
          </a:p>
          <a:p>
            <a:r>
              <a:rPr lang="en-US" sz="1400" b="1" i="1" dirty="0"/>
              <a:t>**</a:t>
            </a:r>
            <a:r>
              <a:rPr lang="en-US" sz="1200" i="1" dirty="0"/>
              <a:t>Nursing home residents have been excluded from this map.</a:t>
            </a:r>
            <a:endParaRPr lang="en-US" sz="1400" b="1" i="1" dirty="0"/>
          </a:p>
          <a:p>
            <a:endParaRPr lang="en-US" sz="1200" b="1" dirty="0"/>
          </a:p>
        </p:txBody>
      </p:sp>
      <p:grpSp>
        <p:nvGrpSpPr>
          <p:cNvPr id="12" name="Group 11">
            <a:extLst>
              <a:ext uri="{FF2B5EF4-FFF2-40B4-BE49-F238E27FC236}">
                <a16:creationId xmlns:a16="http://schemas.microsoft.com/office/drawing/2014/main" id="{3BC9ECF3-5499-318D-683D-859C46C1D3FB}"/>
              </a:ext>
            </a:extLst>
          </p:cNvPr>
          <p:cNvGrpSpPr/>
          <p:nvPr/>
        </p:nvGrpSpPr>
        <p:grpSpPr>
          <a:xfrm>
            <a:off x="4161222" y="0"/>
            <a:ext cx="8030777" cy="6750967"/>
            <a:chOff x="4161222" y="0"/>
            <a:chExt cx="8030777" cy="6750967"/>
          </a:xfrm>
        </p:grpSpPr>
        <p:pic>
          <p:nvPicPr>
            <p:cNvPr id="4" name="Picture 3">
              <a:extLst>
                <a:ext uri="{FF2B5EF4-FFF2-40B4-BE49-F238E27FC236}">
                  <a16:creationId xmlns:a16="http://schemas.microsoft.com/office/drawing/2014/main" id="{45D50A2B-0680-1317-5565-F95C6446DA32}"/>
                </a:ext>
              </a:extLst>
            </p:cNvPr>
            <p:cNvPicPr>
              <a:picLocks noChangeAspect="1"/>
            </p:cNvPicPr>
            <p:nvPr/>
          </p:nvPicPr>
          <p:blipFill rotWithShape="1">
            <a:blip r:embed="rId4"/>
            <a:srcRect l="1482" t="2118" r="4088" b="3053"/>
            <a:stretch/>
          </p:blipFill>
          <p:spPr>
            <a:xfrm>
              <a:off x="4500852" y="0"/>
              <a:ext cx="7691147" cy="6058968"/>
            </a:xfrm>
            <a:prstGeom prst="rect">
              <a:avLst/>
            </a:prstGeom>
          </p:spPr>
        </p:pic>
        <p:sp>
          <p:nvSpPr>
            <p:cNvPr id="6" name="TextBox 5">
              <a:extLst>
                <a:ext uri="{FF2B5EF4-FFF2-40B4-BE49-F238E27FC236}">
                  <a16:creationId xmlns:a16="http://schemas.microsoft.com/office/drawing/2014/main" id="{79F7B444-62EC-8A2C-9139-4B6E9564ECEC}"/>
                </a:ext>
              </a:extLst>
            </p:cNvPr>
            <p:cNvSpPr txBox="1"/>
            <p:nvPr/>
          </p:nvSpPr>
          <p:spPr>
            <a:xfrm>
              <a:off x="5349667" y="110957"/>
              <a:ext cx="615297" cy="215444"/>
            </a:xfrm>
            <a:prstGeom prst="rect">
              <a:avLst/>
            </a:prstGeom>
            <a:noFill/>
          </p:spPr>
          <p:txBody>
            <a:bodyPr wrap="square" rtlCol="0">
              <a:spAutoFit/>
            </a:bodyPr>
            <a:lstStyle/>
            <a:p>
              <a:r>
                <a:rPr lang="en-US" sz="800" b="1" dirty="0"/>
                <a:t>43011</a:t>
              </a:r>
            </a:p>
          </p:txBody>
        </p:sp>
        <p:sp>
          <p:nvSpPr>
            <p:cNvPr id="25" name="TextBox 24">
              <a:extLst>
                <a:ext uri="{FF2B5EF4-FFF2-40B4-BE49-F238E27FC236}">
                  <a16:creationId xmlns:a16="http://schemas.microsoft.com/office/drawing/2014/main" id="{1C751841-C961-84C7-70D2-FBD8D27985FE}"/>
                </a:ext>
              </a:extLst>
            </p:cNvPr>
            <p:cNvSpPr txBox="1"/>
            <p:nvPr/>
          </p:nvSpPr>
          <p:spPr>
            <a:xfrm>
              <a:off x="6382284" y="242518"/>
              <a:ext cx="615297" cy="215444"/>
            </a:xfrm>
            <a:prstGeom prst="rect">
              <a:avLst/>
            </a:prstGeom>
            <a:noFill/>
          </p:spPr>
          <p:txBody>
            <a:bodyPr wrap="square" rtlCol="0">
              <a:spAutoFit/>
            </a:bodyPr>
            <a:lstStyle/>
            <a:p>
              <a:r>
                <a:rPr lang="en-US" sz="800" b="1" dirty="0"/>
                <a:t>43011</a:t>
              </a:r>
            </a:p>
          </p:txBody>
        </p:sp>
        <p:sp>
          <p:nvSpPr>
            <p:cNvPr id="26" name="TextBox 25">
              <a:extLst>
                <a:ext uri="{FF2B5EF4-FFF2-40B4-BE49-F238E27FC236}">
                  <a16:creationId xmlns:a16="http://schemas.microsoft.com/office/drawing/2014/main" id="{4393BA1A-41B0-52DE-4557-DB19DFD0A61E}"/>
                </a:ext>
              </a:extLst>
            </p:cNvPr>
            <p:cNvSpPr txBox="1"/>
            <p:nvPr/>
          </p:nvSpPr>
          <p:spPr>
            <a:xfrm>
              <a:off x="5349667" y="799032"/>
              <a:ext cx="615297" cy="215444"/>
            </a:xfrm>
            <a:prstGeom prst="rect">
              <a:avLst/>
            </a:prstGeom>
            <a:noFill/>
          </p:spPr>
          <p:txBody>
            <a:bodyPr wrap="square" rtlCol="0">
              <a:spAutoFit/>
            </a:bodyPr>
            <a:lstStyle/>
            <a:p>
              <a:r>
                <a:rPr lang="en-US" sz="800" b="1" dirty="0"/>
                <a:t>43013</a:t>
              </a:r>
            </a:p>
          </p:txBody>
        </p:sp>
        <p:sp>
          <p:nvSpPr>
            <p:cNvPr id="30" name="TextBox 29">
              <a:extLst>
                <a:ext uri="{FF2B5EF4-FFF2-40B4-BE49-F238E27FC236}">
                  <a16:creationId xmlns:a16="http://schemas.microsoft.com/office/drawing/2014/main" id="{A8145E08-4D84-036D-346F-C570EF99B6E9}"/>
                </a:ext>
              </a:extLst>
            </p:cNvPr>
            <p:cNvSpPr txBox="1"/>
            <p:nvPr/>
          </p:nvSpPr>
          <p:spPr>
            <a:xfrm>
              <a:off x="8155536" y="775462"/>
              <a:ext cx="615297" cy="215444"/>
            </a:xfrm>
            <a:prstGeom prst="rect">
              <a:avLst/>
            </a:prstGeom>
            <a:noFill/>
          </p:spPr>
          <p:txBody>
            <a:bodyPr wrap="square" rtlCol="0">
              <a:spAutoFit/>
            </a:bodyPr>
            <a:lstStyle/>
            <a:p>
              <a:r>
                <a:rPr lang="en-US" sz="800" b="1" dirty="0"/>
                <a:t>43080</a:t>
              </a:r>
            </a:p>
          </p:txBody>
        </p:sp>
        <p:sp>
          <p:nvSpPr>
            <p:cNvPr id="32" name="TextBox 31">
              <a:extLst>
                <a:ext uri="{FF2B5EF4-FFF2-40B4-BE49-F238E27FC236}">
                  <a16:creationId xmlns:a16="http://schemas.microsoft.com/office/drawing/2014/main" id="{E66765FB-A197-2DC4-4FF4-0552119D8A52}"/>
                </a:ext>
              </a:extLst>
            </p:cNvPr>
            <p:cNvSpPr txBox="1"/>
            <p:nvPr/>
          </p:nvSpPr>
          <p:spPr>
            <a:xfrm>
              <a:off x="4734922" y="3321278"/>
              <a:ext cx="615297" cy="215444"/>
            </a:xfrm>
            <a:prstGeom prst="rect">
              <a:avLst/>
            </a:prstGeom>
            <a:noFill/>
          </p:spPr>
          <p:txBody>
            <a:bodyPr wrap="square" rtlCol="0">
              <a:spAutoFit/>
            </a:bodyPr>
            <a:lstStyle/>
            <a:p>
              <a:r>
                <a:rPr lang="en-US" sz="800" b="1" dirty="0"/>
                <a:t>43054</a:t>
              </a:r>
            </a:p>
          </p:txBody>
        </p:sp>
        <p:sp>
          <p:nvSpPr>
            <p:cNvPr id="33" name="TextBox 32">
              <a:extLst>
                <a:ext uri="{FF2B5EF4-FFF2-40B4-BE49-F238E27FC236}">
                  <a16:creationId xmlns:a16="http://schemas.microsoft.com/office/drawing/2014/main" id="{167B62BC-506A-0617-E74B-89743C2FB609}"/>
                </a:ext>
              </a:extLst>
            </p:cNvPr>
            <p:cNvSpPr txBox="1"/>
            <p:nvPr/>
          </p:nvSpPr>
          <p:spPr>
            <a:xfrm>
              <a:off x="4574335" y="5237010"/>
              <a:ext cx="615297" cy="215444"/>
            </a:xfrm>
            <a:prstGeom prst="rect">
              <a:avLst/>
            </a:prstGeom>
            <a:noFill/>
          </p:spPr>
          <p:txBody>
            <a:bodyPr wrap="square" rtlCol="0">
              <a:spAutoFit/>
            </a:bodyPr>
            <a:lstStyle/>
            <a:p>
              <a:r>
                <a:rPr lang="en-US" sz="800" b="1" dirty="0"/>
                <a:t>43068</a:t>
              </a:r>
            </a:p>
          </p:txBody>
        </p:sp>
        <p:sp>
          <p:nvSpPr>
            <p:cNvPr id="34" name="TextBox 33">
              <a:extLst>
                <a:ext uri="{FF2B5EF4-FFF2-40B4-BE49-F238E27FC236}">
                  <a16:creationId xmlns:a16="http://schemas.microsoft.com/office/drawing/2014/main" id="{3D24D27B-8E37-0D9F-285A-B8BA05619801}"/>
                </a:ext>
              </a:extLst>
            </p:cNvPr>
            <p:cNvSpPr txBox="1"/>
            <p:nvPr/>
          </p:nvSpPr>
          <p:spPr>
            <a:xfrm>
              <a:off x="5375856" y="4066236"/>
              <a:ext cx="615297" cy="215444"/>
            </a:xfrm>
            <a:prstGeom prst="rect">
              <a:avLst/>
            </a:prstGeom>
            <a:noFill/>
          </p:spPr>
          <p:txBody>
            <a:bodyPr wrap="square" rtlCol="0">
              <a:spAutoFit/>
            </a:bodyPr>
            <a:lstStyle/>
            <a:p>
              <a:r>
                <a:rPr lang="en-US" sz="800" b="1" dirty="0"/>
                <a:t>43062</a:t>
              </a:r>
            </a:p>
          </p:txBody>
        </p:sp>
        <p:sp>
          <p:nvSpPr>
            <p:cNvPr id="35" name="TextBox 34">
              <a:extLst>
                <a:ext uri="{FF2B5EF4-FFF2-40B4-BE49-F238E27FC236}">
                  <a16:creationId xmlns:a16="http://schemas.microsoft.com/office/drawing/2014/main" id="{1B38C1BD-D2CF-3902-6709-D91F71286E62}"/>
                </a:ext>
              </a:extLst>
            </p:cNvPr>
            <p:cNvSpPr txBox="1"/>
            <p:nvPr/>
          </p:nvSpPr>
          <p:spPr>
            <a:xfrm>
              <a:off x="5648768" y="5088626"/>
              <a:ext cx="615297" cy="215444"/>
            </a:xfrm>
            <a:prstGeom prst="rect">
              <a:avLst/>
            </a:prstGeom>
            <a:noFill/>
          </p:spPr>
          <p:txBody>
            <a:bodyPr wrap="square" rtlCol="0">
              <a:spAutoFit/>
            </a:bodyPr>
            <a:lstStyle/>
            <a:p>
              <a:r>
                <a:rPr lang="en-US" sz="800" b="1" dirty="0"/>
                <a:t>43018</a:t>
              </a:r>
            </a:p>
          </p:txBody>
        </p:sp>
        <p:sp>
          <p:nvSpPr>
            <p:cNvPr id="36" name="TextBox 35">
              <a:extLst>
                <a:ext uri="{FF2B5EF4-FFF2-40B4-BE49-F238E27FC236}">
                  <a16:creationId xmlns:a16="http://schemas.microsoft.com/office/drawing/2014/main" id="{CFF7C35E-CBC3-E020-F546-7A4D4EE3DF23}"/>
                </a:ext>
              </a:extLst>
            </p:cNvPr>
            <p:cNvSpPr txBox="1"/>
            <p:nvPr/>
          </p:nvSpPr>
          <p:spPr>
            <a:xfrm>
              <a:off x="11409182" y="1220486"/>
              <a:ext cx="615297" cy="215444"/>
            </a:xfrm>
            <a:prstGeom prst="rect">
              <a:avLst/>
            </a:prstGeom>
            <a:noFill/>
          </p:spPr>
          <p:txBody>
            <a:bodyPr wrap="square" rtlCol="0">
              <a:spAutoFit/>
            </a:bodyPr>
            <a:lstStyle/>
            <a:p>
              <a:r>
                <a:rPr lang="en-US" sz="800" b="1" dirty="0"/>
                <a:t>43822</a:t>
              </a:r>
            </a:p>
          </p:txBody>
        </p:sp>
        <p:sp>
          <p:nvSpPr>
            <p:cNvPr id="37" name="TextBox 36">
              <a:extLst>
                <a:ext uri="{FF2B5EF4-FFF2-40B4-BE49-F238E27FC236}">
                  <a16:creationId xmlns:a16="http://schemas.microsoft.com/office/drawing/2014/main" id="{51D189E4-AA1D-3307-4217-A2AC029EE050}"/>
                </a:ext>
              </a:extLst>
            </p:cNvPr>
            <p:cNvSpPr txBox="1"/>
            <p:nvPr/>
          </p:nvSpPr>
          <p:spPr>
            <a:xfrm>
              <a:off x="11509760" y="3029484"/>
              <a:ext cx="615297" cy="215444"/>
            </a:xfrm>
            <a:prstGeom prst="rect">
              <a:avLst/>
            </a:prstGeom>
            <a:noFill/>
          </p:spPr>
          <p:txBody>
            <a:bodyPr wrap="square" rtlCol="0">
              <a:spAutoFit/>
            </a:bodyPr>
            <a:lstStyle/>
            <a:p>
              <a:r>
                <a:rPr lang="en-US" sz="800" b="1" dirty="0"/>
                <a:t>43830</a:t>
              </a:r>
            </a:p>
          </p:txBody>
        </p:sp>
        <p:sp>
          <p:nvSpPr>
            <p:cNvPr id="38" name="TextBox 37">
              <a:extLst>
                <a:ext uri="{FF2B5EF4-FFF2-40B4-BE49-F238E27FC236}">
                  <a16:creationId xmlns:a16="http://schemas.microsoft.com/office/drawing/2014/main" id="{FDEE1662-07E5-0819-E9DF-F1A13E99513C}"/>
                </a:ext>
              </a:extLst>
            </p:cNvPr>
            <p:cNvSpPr txBox="1"/>
            <p:nvPr/>
          </p:nvSpPr>
          <p:spPr>
            <a:xfrm>
              <a:off x="9407495" y="2814040"/>
              <a:ext cx="615297" cy="215444"/>
            </a:xfrm>
            <a:prstGeom prst="rect">
              <a:avLst/>
            </a:prstGeom>
            <a:noFill/>
          </p:spPr>
          <p:txBody>
            <a:bodyPr wrap="square" rtlCol="0">
              <a:spAutoFit/>
            </a:bodyPr>
            <a:lstStyle/>
            <a:p>
              <a:r>
                <a:rPr lang="en-US" sz="800" b="1" dirty="0">
                  <a:solidFill>
                    <a:schemeClr val="bg1"/>
                  </a:solidFill>
                </a:rPr>
                <a:t>43055</a:t>
              </a:r>
            </a:p>
          </p:txBody>
        </p:sp>
        <p:sp>
          <p:nvSpPr>
            <p:cNvPr id="39" name="TextBox 38">
              <a:extLst>
                <a:ext uri="{FF2B5EF4-FFF2-40B4-BE49-F238E27FC236}">
                  <a16:creationId xmlns:a16="http://schemas.microsoft.com/office/drawing/2014/main" id="{E8FBC1EE-E8C3-5B85-DC61-457F3BA35C0F}"/>
                </a:ext>
              </a:extLst>
            </p:cNvPr>
            <p:cNvSpPr txBox="1"/>
            <p:nvPr/>
          </p:nvSpPr>
          <p:spPr>
            <a:xfrm>
              <a:off x="9407494" y="5544658"/>
              <a:ext cx="615297" cy="215444"/>
            </a:xfrm>
            <a:prstGeom prst="rect">
              <a:avLst/>
            </a:prstGeom>
            <a:noFill/>
          </p:spPr>
          <p:txBody>
            <a:bodyPr wrap="square" rtlCol="0">
              <a:spAutoFit/>
            </a:bodyPr>
            <a:lstStyle/>
            <a:p>
              <a:r>
                <a:rPr lang="en-US" sz="800" b="1" dirty="0"/>
                <a:t>43076</a:t>
              </a:r>
            </a:p>
          </p:txBody>
        </p:sp>
        <p:sp>
          <p:nvSpPr>
            <p:cNvPr id="40" name="TextBox 39">
              <a:extLst>
                <a:ext uri="{FF2B5EF4-FFF2-40B4-BE49-F238E27FC236}">
                  <a16:creationId xmlns:a16="http://schemas.microsoft.com/office/drawing/2014/main" id="{21D6A827-0BB4-DFA4-8344-51CB49499776}"/>
                </a:ext>
              </a:extLst>
            </p:cNvPr>
            <p:cNvSpPr txBox="1"/>
            <p:nvPr/>
          </p:nvSpPr>
          <p:spPr>
            <a:xfrm>
              <a:off x="10501290" y="5753623"/>
              <a:ext cx="615297" cy="215444"/>
            </a:xfrm>
            <a:prstGeom prst="rect">
              <a:avLst/>
            </a:prstGeom>
            <a:noFill/>
          </p:spPr>
          <p:txBody>
            <a:bodyPr wrap="square" rtlCol="0">
              <a:spAutoFit/>
            </a:bodyPr>
            <a:lstStyle/>
            <a:p>
              <a:r>
                <a:rPr lang="en-US" sz="800" b="1" dirty="0"/>
                <a:t>43739</a:t>
              </a:r>
            </a:p>
          </p:txBody>
        </p:sp>
        <p:sp>
          <p:nvSpPr>
            <p:cNvPr id="50" name="TextBox 49">
              <a:extLst>
                <a:ext uri="{FF2B5EF4-FFF2-40B4-BE49-F238E27FC236}">
                  <a16:creationId xmlns:a16="http://schemas.microsoft.com/office/drawing/2014/main" id="{5EF0E32D-6763-2533-204C-4A25A5AAABB0}"/>
                </a:ext>
              </a:extLst>
            </p:cNvPr>
            <p:cNvSpPr txBox="1"/>
            <p:nvPr/>
          </p:nvSpPr>
          <p:spPr>
            <a:xfrm>
              <a:off x="6689932" y="5452454"/>
              <a:ext cx="615297" cy="215444"/>
            </a:xfrm>
            <a:prstGeom prst="rect">
              <a:avLst/>
            </a:prstGeom>
            <a:noFill/>
          </p:spPr>
          <p:txBody>
            <a:bodyPr wrap="square" rtlCol="0">
              <a:spAutoFit/>
            </a:bodyPr>
            <a:lstStyle/>
            <a:p>
              <a:r>
                <a:rPr lang="en-US" sz="800" b="1" dirty="0"/>
                <a:t>43033</a:t>
              </a:r>
            </a:p>
          </p:txBody>
        </p:sp>
        <p:sp>
          <p:nvSpPr>
            <p:cNvPr id="53" name="TextBox 52">
              <a:extLst>
                <a:ext uri="{FF2B5EF4-FFF2-40B4-BE49-F238E27FC236}">
                  <a16:creationId xmlns:a16="http://schemas.microsoft.com/office/drawing/2014/main" id="{6F9DC47A-8F11-1B16-BDC8-1E3EF4F2E1C8}"/>
                </a:ext>
              </a:extLst>
            </p:cNvPr>
            <p:cNvSpPr txBox="1"/>
            <p:nvPr/>
          </p:nvSpPr>
          <p:spPr>
            <a:xfrm>
              <a:off x="6970517" y="5617127"/>
              <a:ext cx="615297" cy="215444"/>
            </a:xfrm>
            <a:prstGeom prst="rect">
              <a:avLst/>
            </a:prstGeom>
            <a:noFill/>
          </p:spPr>
          <p:txBody>
            <a:bodyPr wrap="square" rtlCol="0">
              <a:spAutoFit/>
            </a:bodyPr>
            <a:lstStyle/>
            <a:p>
              <a:r>
                <a:rPr lang="en-US" sz="800" b="1" dirty="0"/>
                <a:t>43046</a:t>
              </a:r>
            </a:p>
          </p:txBody>
        </p:sp>
        <p:pic>
          <p:nvPicPr>
            <p:cNvPr id="10" name="Picture 9">
              <a:extLst>
                <a:ext uri="{FF2B5EF4-FFF2-40B4-BE49-F238E27FC236}">
                  <a16:creationId xmlns:a16="http://schemas.microsoft.com/office/drawing/2014/main" id="{5C94840D-DA88-2A7A-A51B-C5454EC9D4B4}"/>
                </a:ext>
              </a:extLst>
            </p:cNvPr>
            <p:cNvPicPr>
              <a:picLocks noChangeAspect="1"/>
            </p:cNvPicPr>
            <p:nvPr/>
          </p:nvPicPr>
          <p:blipFill>
            <a:blip r:embed="rId5"/>
            <a:stretch>
              <a:fillRect/>
            </a:stretch>
          </p:blipFill>
          <p:spPr>
            <a:xfrm>
              <a:off x="4161222" y="5724849"/>
              <a:ext cx="826225" cy="1026118"/>
            </a:xfrm>
            <a:prstGeom prst="rect">
              <a:avLst/>
            </a:prstGeom>
          </p:spPr>
        </p:pic>
      </p:grpSp>
    </p:spTree>
    <p:extLst>
      <p:ext uri="{BB962C8B-B14F-4D97-AF65-F5344CB8AC3E}">
        <p14:creationId xmlns:p14="http://schemas.microsoft.com/office/powerpoint/2010/main" val="227705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vice&#10;&#10;Description automatically generated">
            <a:extLst>
              <a:ext uri="{FF2B5EF4-FFF2-40B4-BE49-F238E27FC236}">
                <a16:creationId xmlns:a16="http://schemas.microsoft.com/office/drawing/2014/main" id="{CAC01C9E-1683-4054-AC62-AFB90239DAE1}"/>
              </a:ext>
            </a:extLst>
          </p:cNvPr>
          <p:cNvPicPr>
            <a:picLocks noChangeAspect="1"/>
          </p:cNvPicPr>
          <p:nvPr/>
        </p:nvPicPr>
        <p:blipFill rotWithShape="1">
          <a:blip r:embed="rId3">
            <a:extLst>
              <a:ext uri="{28A0092B-C50C-407E-A947-70E740481C1C}">
                <a14:useLocalDpi xmlns:a14="http://schemas.microsoft.com/office/drawing/2010/main" val="0"/>
              </a:ext>
            </a:extLst>
          </a:blip>
          <a:srcRect l="22787" r="19260"/>
          <a:stretch/>
        </p:blipFill>
        <p:spPr>
          <a:xfrm>
            <a:off x="274786" y="35408"/>
            <a:ext cx="3239535" cy="700481"/>
          </a:xfrm>
          <a:prstGeom prst="rect">
            <a:avLst/>
          </a:prstGeom>
        </p:spPr>
      </p:pic>
      <p:sp>
        <p:nvSpPr>
          <p:cNvPr id="44" name="TextBox 43">
            <a:extLst>
              <a:ext uri="{FF2B5EF4-FFF2-40B4-BE49-F238E27FC236}">
                <a16:creationId xmlns:a16="http://schemas.microsoft.com/office/drawing/2014/main" id="{77A41E89-B4E9-41BA-9E61-39D5AABBAF3D}"/>
              </a:ext>
            </a:extLst>
          </p:cNvPr>
          <p:cNvSpPr txBox="1"/>
          <p:nvPr/>
        </p:nvSpPr>
        <p:spPr>
          <a:xfrm>
            <a:off x="5476413" y="1913376"/>
            <a:ext cx="579674" cy="215444"/>
          </a:xfrm>
          <a:prstGeom prst="rect">
            <a:avLst/>
          </a:prstGeom>
          <a:noFill/>
        </p:spPr>
        <p:txBody>
          <a:bodyPr wrap="square" rtlCol="0">
            <a:spAutoFit/>
          </a:bodyPr>
          <a:lstStyle/>
          <a:p>
            <a:r>
              <a:rPr lang="en-US" sz="800" b="1" dirty="0">
                <a:solidFill>
                  <a:schemeClr val="bg1"/>
                </a:solidFill>
              </a:rPr>
              <a:t>43031</a:t>
            </a:r>
          </a:p>
        </p:txBody>
      </p:sp>
      <p:grpSp>
        <p:nvGrpSpPr>
          <p:cNvPr id="24" name="Group 23">
            <a:extLst>
              <a:ext uri="{FF2B5EF4-FFF2-40B4-BE49-F238E27FC236}">
                <a16:creationId xmlns:a16="http://schemas.microsoft.com/office/drawing/2014/main" id="{B3D396D1-BCC2-56C9-F68A-6140990C30C3}"/>
              </a:ext>
            </a:extLst>
          </p:cNvPr>
          <p:cNvGrpSpPr/>
          <p:nvPr/>
        </p:nvGrpSpPr>
        <p:grpSpPr>
          <a:xfrm>
            <a:off x="4161222" y="0"/>
            <a:ext cx="8030777" cy="6750967"/>
            <a:chOff x="4161222" y="0"/>
            <a:chExt cx="8030777" cy="6750967"/>
          </a:xfrm>
        </p:grpSpPr>
        <p:pic>
          <p:nvPicPr>
            <p:cNvPr id="41" name="Picture 40">
              <a:extLst>
                <a:ext uri="{FF2B5EF4-FFF2-40B4-BE49-F238E27FC236}">
                  <a16:creationId xmlns:a16="http://schemas.microsoft.com/office/drawing/2014/main" id="{99014A29-3221-5C62-F505-0B15C4478D3F}"/>
                </a:ext>
              </a:extLst>
            </p:cNvPr>
            <p:cNvPicPr>
              <a:picLocks noChangeAspect="1"/>
            </p:cNvPicPr>
            <p:nvPr/>
          </p:nvPicPr>
          <p:blipFill rotWithShape="1">
            <a:blip r:embed="rId4"/>
            <a:srcRect l="1482" t="2118" r="4088" b="3053"/>
            <a:stretch/>
          </p:blipFill>
          <p:spPr>
            <a:xfrm>
              <a:off x="4500852" y="0"/>
              <a:ext cx="7691147" cy="6058968"/>
            </a:xfrm>
            <a:prstGeom prst="rect">
              <a:avLst/>
            </a:prstGeom>
          </p:spPr>
        </p:pic>
        <p:sp>
          <p:nvSpPr>
            <p:cNvPr id="42" name="TextBox 41">
              <a:extLst>
                <a:ext uri="{FF2B5EF4-FFF2-40B4-BE49-F238E27FC236}">
                  <a16:creationId xmlns:a16="http://schemas.microsoft.com/office/drawing/2014/main" id="{91FA3895-265B-382A-E4F6-9B68ECFF1C46}"/>
                </a:ext>
              </a:extLst>
            </p:cNvPr>
            <p:cNvSpPr txBox="1"/>
            <p:nvPr/>
          </p:nvSpPr>
          <p:spPr>
            <a:xfrm>
              <a:off x="5349667" y="110957"/>
              <a:ext cx="615297" cy="215444"/>
            </a:xfrm>
            <a:prstGeom prst="rect">
              <a:avLst/>
            </a:prstGeom>
            <a:noFill/>
          </p:spPr>
          <p:txBody>
            <a:bodyPr wrap="square" rtlCol="0">
              <a:spAutoFit/>
            </a:bodyPr>
            <a:lstStyle/>
            <a:p>
              <a:r>
                <a:rPr lang="en-US" sz="800" b="1" dirty="0"/>
                <a:t>43011</a:t>
              </a:r>
            </a:p>
          </p:txBody>
        </p:sp>
        <p:sp>
          <p:nvSpPr>
            <p:cNvPr id="43" name="TextBox 42">
              <a:extLst>
                <a:ext uri="{FF2B5EF4-FFF2-40B4-BE49-F238E27FC236}">
                  <a16:creationId xmlns:a16="http://schemas.microsoft.com/office/drawing/2014/main" id="{F7B2707A-E4F6-3FA3-1E40-6918DDB41D28}"/>
                </a:ext>
              </a:extLst>
            </p:cNvPr>
            <p:cNvSpPr txBox="1"/>
            <p:nvPr/>
          </p:nvSpPr>
          <p:spPr>
            <a:xfrm>
              <a:off x="6382284" y="242518"/>
              <a:ext cx="615297" cy="215444"/>
            </a:xfrm>
            <a:prstGeom prst="rect">
              <a:avLst/>
            </a:prstGeom>
            <a:noFill/>
          </p:spPr>
          <p:txBody>
            <a:bodyPr wrap="square" rtlCol="0">
              <a:spAutoFit/>
            </a:bodyPr>
            <a:lstStyle/>
            <a:p>
              <a:r>
                <a:rPr lang="en-US" sz="800" b="1" dirty="0"/>
                <a:t>43011</a:t>
              </a:r>
            </a:p>
          </p:txBody>
        </p:sp>
        <p:sp>
          <p:nvSpPr>
            <p:cNvPr id="45" name="TextBox 44">
              <a:extLst>
                <a:ext uri="{FF2B5EF4-FFF2-40B4-BE49-F238E27FC236}">
                  <a16:creationId xmlns:a16="http://schemas.microsoft.com/office/drawing/2014/main" id="{4F37DD1A-11C3-F626-29A6-F549D8641201}"/>
                </a:ext>
              </a:extLst>
            </p:cNvPr>
            <p:cNvSpPr txBox="1"/>
            <p:nvPr/>
          </p:nvSpPr>
          <p:spPr>
            <a:xfrm>
              <a:off x="5349667" y="799032"/>
              <a:ext cx="615297" cy="215444"/>
            </a:xfrm>
            <a:prstGeom prst="rect">
              <a:avLst/>
            </a:prstGeom>
            <a:noFill/>
          </p:spPr>
          <p:txBody>
            <a:bodyPr wrap="square" rtlCol="0">
              <a:spAutoFit/>
            </a:bodyPr>
            <a:lstStyle/>
            <a:p>
              <a:r>
                <a:rPr lang="en-US" sz="800" b="1" dirty="0"/>
                <a:t>43013</a:t>
              </a:r>
            </a:p>
          </p:txBody>
        </p:sp>
        <p:sp>
          <p:nvSpPr>
            <p:cNvPr id="46" name="TextBox 45">
              <a:extLst>
                <a:ext uri="{FF2B5EF4-FFF2-40B4-BE49-F238E27FC236}">
                  <a16:creationId xmlns:a16="http://schemas.microsoft.com/office/drawing/2014/main" id="{FA98688D-0A36-2560-DB0E-B8145E1A69AA}"/>
                </a:ext>
              </a:extLst>
            </p:cNvPr>
            <p:cNvSpPr txBox="1"/>
            <p:nvPr/>
          </p:nvSpPr>
          <p:spPr>
            <a:xfrm>
              <a:off x="8155536" y="775462"/>
              <a:ext cx="615297" cy="215444"/>
            </a:xfrm>
            <a:prstGeom prst="rect">
              <a:avLst/>
            </a:prstGeom>
            <a:noFill/>
          </p:spPr>
          <p:txBody>
            <a:bodyPr wrap="square" rtlCol="0">
              <a:spAutoFit/>
            </a:bodyPr>
            <a:lstStyle/>
            <a:p>
              <a:r>
                <a:rPr lang="en-US" sz="800" b="1" dirty="0"/>
                <a:t>43080</a:t>
              </a:r>
            </a:p>
          </p:txBody>
        </p:sp>
        <p:sp>
          <p:nvSpPr>
            <p:cNvPr id="47" name="TextBox 46">
              <a:extLst>
                <a:ext uri="{FF2B5EF4-FFF2-40B4-BE49-F238E27FC236}">
                  <a16:creationId xmlns:a16="http://schemas.microsoft.com/office/drawing/2014/main" id="{167C5FCE-8FFC-8D8E-A0F9-E8D0E461BAB4}"/>
                </a:ext>
              </a:extLst>
            </p:cNvPr>
            <p:cNvSpPr txBox="1"/>
            <p:nvPr/>
          </p:nvSpPr>
          <p:spPr>
            <a:xfrm>
              <a:off x="4734922" y="3321278"/>
              <a:ext cx="615297" cy="215444"/>
            </a:xfrm>
            <a:prstGeom prst="rect">
              <a:avLst/>
            </a:prstGeom>
            <a:noFill/>
          </p:spPr>
          <p:txBody>
            <a:bodyPr wrap="square" rtlCol="0">
              <a:spAutoFit/>
            </a:bodyPr>
            <a:lstStyle/>
            <a:p>
              <a:r>
                <a:rPr lang="en-US" sz="800" b="1" dirty="0"/>
                <a:t>43054</a:t>
              </a:r>
            </a:p>
          </p:txBody>
        </p:sp>
        <p:sp>
          <p:nvSpPr>
            <p:cNvPr id="48" name="TextBox 47">
              <a:extLst>
                <a:ext uri="{FF2B5EF4-FFF2-40B4-BE49-F238E27FC236}">
                  <a16:creationId xmlns:a16="http://schemas.microsoft.com/office/drawing/2014/main" id="{2B553DE3-57F0-1C51-AA04-D3920A858239}"/>
                </a:ext>
              </a:extLst>
            </p:cNvPr>
            <p:cNvSpPr txBox="1"/>
            <p:nvPr/>
          </p:nvSpPr>
          <p:spPr>
            <a:xfrm>
              <a:off x="4574335" y="5237010"/>
              <a:ext cx="615297" cy="215444"/>
            </a:xfrm>
            <a:prstGeom prst="rect">
              <a:avLst/>
            </a:prstGeom>
            <a:noFill/>
          </p:spPr>
          <p:txBody>
            <a:bodyPr wrap="square" rtlCol="0">
              <a:spAutoFit/>
            </a:bodyPr>
            <a:lstStyle/>
            <a:p>
              <a:r>
                <a:rPr lang="en-US" sz="800" b="1" dirty="0"/>
                <a:t>43068</a:t>
              </a:r>
            </a:p>
          </p:txBody>
        </p:sp>
        <p:sp>
          <p:nvSpPr>
            <p:cNvPr id="49" name="TextBox 48">
              <a:extLst>
                <a:ext uri="{FF2B5EF4-FFF2-40B4-BE49-F238E27FC236}">
                  <a16:creationId xmlns:a16="http://schemas.microsoft.com/office/drawing/2014/main" id="{7B3D687D-7A37-94B9-E3A7-A953479AD869}"/>
                </a:ext>
              </a:extLst>
            </p:cNvPr>
            <p:cNvSpPr txBox="1"/>
            <p:nvPr/>
          </p:nvSpPr>
          <p:spPr>
            <a:xfrm>
              <a:off x="5375856" y="4066236"/>
              <a:ext cx="615297" cy="215444"/>
            </a:xfrm>
            <a:prstGeom prst="rect">
              <a:avLst/>
            </a:prstGeom>
            <a:noFill/>
          </p:spPr>
          <p:txBody>
            <a:bodyPr wrap="square" rtlCol="0">
              <a:spAutoFit/>
            </a:bodyPr>
            <a:lstStyle/>
            <a:p>
              <a:r>
                <a:rPr lang="en-US" sz="800" b="1" dirty="0"/>
                <a:t>43062</a:t>
              </a:r>
            </a:p>
          </p:txBody>
        </p:sp>
        <p:sp>
          <p:nvSpPr>
            <p:cNvPr id="50" name="TextBox 49">
              <a:extLst>
                <a:ext uri="{FF2B5EF4-FFF2-40B4-BE49-F238E27FC236}">
                  <a16:creationId xmlns:a16="http://schemas.microsoft.com/office/drawing/2014/main" id="{4BC37032-6741-6F23-C835-8C894A5BDBA2}"/>
                </a:ext>
              </a:extLst>
            </p:cNvPr>
            <p:cNvSpPr txBox="1"/>
            <p:nvPr/>
          </p:nvSpPr>
          <p:spPr>
            <a:xfrm>
              <a:off x="5648768" y="5088626"/>
              <a:ext cx="615297" cy="215444"/>
            </a:xfrm>
            <a:prstGeom prst="rect">
              <a:avLst/>
            </a:prstGeom>
            <a:noFill/>
          </p:spPr>
          <p:txBody>
            <a:bodyPr wrap="square" rtlCol="0">
              <a:spAutoFit/>
            </a:bodyPr>
            <a:lstStyle/>
            <a:p>
              <a:r>
                <a:rPr lang="en-US" sz="800" b="1" dirty="0"/>
                <a:t>43018</a:t>
              </a:r>
            </a:p>
          </p:txBody>
        </p:sp>
        <p:sp>
          <p:nvSpPr>
            <p:cNvPr id="51" name="TextBox 50">
              <a:extLst>
                <a:ext uri="{FF2B5EF4-FFF2-40B4-BE49-F238E27FC236}">
                  <a16:creationId xmlns:a16="http://schemas.microsoft.com/office/drawing/2014/main" id="{40B67536-27C4-4E0F-E139-F698FD4D37A7}"/>
                </a:ext>
              </a:extLst>
            </p:cNvPr>
            <p:cNvSpPr txBox="1"/>
            <p:nvPr/>
          </p:nvSpPr>
          <p:spPr>
            <a:xfrm>
              <a:off x="11409182" y="1220486"/>
              <a:ext cx="615297" cy="215444"/>
            </a:xfrm>
            <a:prstGeom prst="rect">
              <a:avLst/>
            </a:prstGeom>
            <a:noFill/>
          </p:spPr>
          <p:txBody>
            <a:bodyPr wrap="square" rtlCol="0">
              <a:spAutoFit/>
            </a:bodyPr>
            <a:lstStyle/>
            <a:p>
              <a:r>
                <a:rPr lang="en-US" sz="800" b="1" dirty="0"/>
                <a:t>43822</a:t>
              </a:r>
            </a:p>
          </p:txBody>
        </p:sp>
        <p:sp>
          <p:nvSpPr>
            <p:cNvPr id="52" name="TextBox 51">
              <a:extLst>
                <a:ext uri="{FF2B5EF4-FFF2-40B4-BE49-F238E27FC236}">
                  <a16:creationId xmlns:a16="http://schemas.microsoft.com/office/drawing/2014/main" id="{02204478-6A45-C954-94BA-CADACF2628EA}"/>
                </a:ext>
              </a:extLst>
            </p:cNvPr>
            <p:cNvSpPr txBox="1"/>
            <p:nvPr/>
          </p:nvSpPr>
          <p:spPr>
            <a:xfrm>
              <a:off x="11509760" y="3029484"/>
              <a:ext cx="615297" cy="215444"/>
            </a:xfrm>
            <a:prstGeom prst="rect">
              <a:avLst/>
            </a:prstGeom>
            <a:noFill/>
          </p:spPr>
          <p:txBody>
            <a:bodyPr wrap="square" rtlCol="0">
              <a:spAutoFit/>
            </a:bodyPr>
            <a:lstStyle/>
            <a:p>
              <a:r>
                <a:rPr lang="en-US" sz="800" b="1" dirty="0"/>
                <a:t>43830</a:t>
              </a:r>
            </a:p>
          </p:txBody>
        </p:sp>
        <p:sp>
          <p:nvSpPr>
            <p:cNvPr id="53" name="TextBox 52">
              <a:extLst>
                <a:ext uri="{FF2B5EF4-FFF2-40B4-BE49-F238E27FC236}">
                  <a16:creationId xmlns:a16="http://schemas.microsoft.com/office/drawing/2014/main" id="{D639D63F-45F3-59C1-EEB1-DAA1B452DAD9}"/>
                </a:ext>
              </a:extLst>
            </p:cNvPr>
            <p:cNvSpPr txBox="1"/>
            <p:nvPr/>
          </p:nvSpPr>
          <p:spPr>
            <a:xfrm>
              <a:off x="9407495" y="2814040"/>
              <a:ext cx="615297" cy="215444"/>
            </a:xfrm>
            <a:prstGeom prst="rect">
              <a:avLst/>
            </a:prstGeom>
            <a:noFill/>
          </p:spPr>
          <p:txBody>
            <a:bodyPr wrap="square" rtlCol="0">
              <a:spAutoFit/>
            </a:bodyPr>
            <a:lstStyle/>
            <a:p>
              <a:r>
                <a:rPr lang="en-US" sz="800" b="1" dirty="0">
                  <a:solidFill>
                    <a:schemeClr val="bg1"/>
                  </a:solidFill>
                </a:rPr>
                <a:t>43055</a:t>
              </a:r>
            </a:p>
          </p:txBody>
        </p:sp>
        <p:sp>
          <p:nvSpPr>
            <p:cNvPr id="54" name="TextBox 53">
              <a:extLst>
                <a:ext uri="{FF2B5EF4-FFF2-40B4-BE49-F238E27FC236}">
                  <a16:creationId xmlns:a16="http://schemas.microsoft.com/office/drawing/2014/main" id="{153C1428-7906-00B4-E120-C4B77D2365C5}"/>
                </a:ext>
              </a:extLst>
            </p:cNvPr>
            <p:cNvSpPr txBox="1"/>
            <p:nvPr/>
          </p:nvSpPr>
          <p:spPr>
            <a:xfrm>
              <a:off x="9407494" y="5544658"/>
              <a:ext cx="615297" cy="215444"/>
            </a:xfrm>
            <a:prstGeom prst="rect">
              <a:avLst/>
            </a:prstGeom>
            <a:noFill/>
          </p:spPr>
          <p:txBody>
            <a:bodyPr wrap="square" rtlCol="0">
              <a:spAutoFit/>
            </a:bodyPr>
            <a:lstStyle/>
            <a:p>
              <a:r>
                <a:rPr lang="en-US" sz="800" b="1" dirty="0"/>
                <a:t>43076</a:t>
              </a:r>
            </a:p>
          </p:txBody>
        </p:sp>
        <p:sp>
          <p:nvSpPr>
            <p:cNvPr id="55" name="TextBox 54">
              <a:extLst>
                <a:ext uri="{FF2B5EF4-FFF2-40B4-BE49-F238E27FC236}">
                  <a16:creationId xmlns:a16="http://schemas.microsoft.com/office/drawing/2014/main" id="{5ED95F89-5B25-6C54-6FD1-FF0F686263DC}"/>
                </a:ext>
              </a:extLst>
            </p:cNvPr>
            <p:cNvSpPr txBox="1"/>
            <p:nvPr/>
          </p:nvSpPr>
          <p:spPr>
            <a:xfrm>
              <a:off x="10501290" y="5753623"/>
              <a:ext cx="615297" cy="215444"/>
            </a:xfrm>
            <a:prstGeom prst="rect">
              <a:avLst/>
            </a:prstGeom>
            <a:noFill/>
          </p:spPr>
          <p:txBody>
            <a:bodyPr wrap="square" rtlCol="0">
              <a:spAutoFit/>
            </a:bodyPr>
            <a:lstStyle/>
            <a:p>
              <a:r>
                <a:rPr lang="en-US" sz="800" b="1" dirty="0"/>
                <a:t>43739</a:t>
              </a:r>
            </a:p>
          </p:txBody>
        </p:sp>
        <p:sp>
          <p:nvSpPr>
            <p:cNvPr id="56" name="TextBox 55">
              <a:extLst>
                <a:ext uri="{FF2B5EF4-FFF2-40B4-BE49-F238E27FC236}">
                  <a16:creationId xmlns:a16="http://schemas.microsoft.com/office/drawing/2014/main" id="{D744022B-916D-CBC8-15CF-4C1241E34BB3}"/>
                </a:ext>
              </a:extLst>
            </p:cNvPr>
            <p:cNvSpPr txBox="1"/>
            <p:nvPr/>
          </p:nvSpPr>
          <p:spPr>
            <a:xfrm>
              <a:off x="6689932" y="5452454"/>
              <a:ext cx="615297" cy="215444"/>
            </a:xfrm>
            <a:prstGeom prst="rect">
              <a:avLst/>
            </a:prstGeom>
            <a:noFill/>
          </p:spPr>
          <p:txBody>
            <a:bodyPr wrap="square" rtlCol="0">
              <a:spAutoFit/>
            </a:bodyPr>
            <a:lstStyle/>
            <a:p>
              <a:r>
                <a:rPr lang="en-US" sz="800" b="1" dirty="0"/>
                <a:t>43033</a:t>
              </a:r>
            </a:p>
          </p:txBody>
        </p:sp>
        <p:sp>
          <p:nvSpPr>
            <p:cNvPr id="57" name="TextBox 56">
              <a:extLst>
                <a:ext uri="{FF2B5EF4-FFF2-40B4-BE49-F238E27FC236}">
                  <a16:creationId xmlns:a16="http://schemas.microsoft.com/office/drawing/2014/main" id="{5E48AE83-2956-CE74-80B2-66C91E5CBBB3}"/>
                </a:ext>
              </a:extLst>
            </p:cNvPr>
            <p:cNvSpPr txBox="1"/>
            <p:nvPr/>
          </p:nvSpPr>
          <p:spPr>
            <a:xfrm>
              <a:off x="6970517" y="5617127"/>
              <a:ext cx="615297" cy="215444"/>
            </a:xfrm>
            <a:prstGeom prst="rect">
              <a:avLst/>
            </a:prstGeom>
            <a:noFill/>
          </p:spPr>
          <p:txBody>
            <a:bodyPr wrap="square" rtlCol="0">
              <a:spAutoFit/>
            </a:bodyPr>
            <a:lstStyle/>
            <a:p>
              <a:r>
                <a:rPr lang="en-US" sz="800" b="1" dirty="0"/>
                <a:t>43046</a:t>
              </a:r>
            </a:p>
          </p:txBody>
        </p:sp>
        <p:pic>
          <p:nvPicPr>
            <p:cNvPr id="58" name="Picture 57">
              <a:extLst>
                <a:ext uri="{FF2B5EF4-FFF2-40B4-BE49-F238E27FC236}">
                  <a16:creationId xmlns:a16="http://schemas.microsoft.com/office/drawing/2014/main" id="{A4D8274C-3022-8D85-3F9A-2A164D7A5A35}"/>
                </a:ext>
              </a:extLst>
            </p:cNvPr>
            <p:cNvPicPr>
              <a:picLocks noChangeAspect="1"/>
            </p:cNvPicPr>
            <p:nvPr/>
          </p:nvPicPr>
          <p:blipFill>
            <a:blip r:embed="rId5"/>
            <a:stretch>
              <a:fillRect/>
            </a:stretch>
          </p:blipFill>
          <p:spPr>
            <a:xfrm>
              <a:off x="4161222" y="5724849"/>
              <a:ext cx="826225" cy="1026118"/>
            </a:xfrm>
            <a:prstGeom prst="rect">
              <a:avLst/>
            </a:prstGeom>
          </p:spPr>
        </p:pic>
      </p:grpSp>
      <p:pic>
        <p:nvPicPr>
          <p:cNvPr id="5" name="Picture 4">
            <a:extLst>
              <a:ext uri="{FF2B5EF4-FFF2-40B4-BE49-F238E27FC236}">
                <a16:creationId xmlns:a16="http://schemas.microsoft.com/office/drawing/2014/main" id="{192E11E3-A27A-476E-B928-6808998BC967}"/>
              </a:ext>
            </a:extLst>
          </p:cNvPr>
          <p:cNvPicPr>
            <a:picLocks noChangeAspect="1"/>
          </p:cNvPicPr>
          <p:nvPr/>
        </p:nvPicPr>
        <p:blipFill>
          <a:blip r:embed="rId6"/>
          <a:stretch>
            <a:fillRect/>
          </a:stretch>
        </p:blipFill>
        <p:spPr>
          <a:xfrm>
            <a:off x="933162" y="799032"/>
            <a:ext cx="1709759" cy="5358335"/>
          </a:xfrm>
          <a:prstGeom prst="rect">
            <a:avLst/>
          </a:prstGeom>
        </p:spPr>
      </p:pic>
    </p:spTree>
    <p:extLst>
      <p:ext uri="{BB962C8B-B14F-4D97-AF65-F5344CB8AC3E}">
        <p14:creationId xmlns:p14="http://schemas.microsoft.com/office/powerpoint/2010/main" val="16087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device&#10;&#10;Description automatically generated">
            <a:extLst>
              <a:ext uri="{FF2B5EF4-FFF2-40B4-BE49-F238E27FC236}">
                <a16:creationId xmlns:a16="http://schemas.microsoft.com/office/drawing/2014/main" id="{D6054656-A5A8-42C9-8216-BD3E3BA8F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6" y="5334000"/>
            <a:ext cx="12161520" cy="1524000"/>
          </a:xfrm>
          <a:prstGeom prst="rect">
            <a:avLst/>
          </a:prstGeom>
        </p:spPr>
      </p:pic>
      <p:sp>
        <p:nvSpPr>
          <p:cNvPr id="3" name="TextBox 2">
            <a:extLst>
              <a:ext uri="{FF2B5EF4-FFF2-40B4-BE49-F238E27FC236}">
                <a16:creationId xmlns:a16="http://schemas.microsoft.com/office/drawing/2014/main" id="{0E5D4949-26A5-447B-A270-36E4370773A7}"/>
              </a:ext>
            </a:extLst>
          </p:cNvPr>
          <p:cNvSpPr txBox="1"/>
          <p:nvPr/>
        </p:nvSpPr>
        <p:spPr>
          <a:xfrm>
            <a:off x="208222" y="146552"/>
            <a:ext cx="7371184" cy="369332"/>
          </a:xfrm>
          <a:prstGeom prst="rect">
            <a:avLst/>
          </a:prstGeom>
          <a:noFill/>
        </p:spPr>
        <p:txBody>
          <a:bodyPr wrap="square" rtlCol="0">
            <a:spAutoFit/>
          </a:bodyPr>
          <a:lstStyle/>
          <a:p>
            <a:r>
              <a:rPr lang="en-US" b="1"/>
              <a:t>Trend Graph – Confirmed and Probable COVID-19 Cases</a:t>
            </a:r>
            <a:endParaRPr lang="en-US" b="1" dirty="0"/>
          </a:p>
        </p:txBody>
      </p:sp>
      <p:pic>
        <p:nvPicPr>
          <p:cNvPr id="4" name="Picture 3">
            <a:extLst>
              <a:ext uri="{FF2B5EF4-FFF2-40B4-BE49-F238E27FC236}">
                <a16:creationId xmlns:a16="http://schemas.microsoft.com/office/drawing/2014/main" id="{92634AB5-F722-9C3F-3B2B-52A46391C684}"/>
              </a:ext>
            </a:extLst>
          </p:cNvPr>
          <p:cNvPicPr>
            <a:picLocks noChangeAspect="1"/>
          </p:cNvPicPr>
          <p:nvPr/>
        </p:nvPicPr>
        <p:blipFill>
          <a:blip r:embed="rId4"/>
          <a:stretch>
            <a:fillRect/>
          </a:stretch>
        </p:blipFill>
        <p:spPr>
          <a:xfrm>
            <a:off x="146949" y="938104"/>
            <a:ext cx="11915193" cy="4264231"/>
          </a:xfrm>
          <a:prstGeom prst="rect">
            <a:avLst/>
          </a:prstGeom>
        </p:spPr>
      </p:pic>
    </p:spTree>
    <p:extLst>
      <p:ext uri="{BB962C8B-B14F-4D97-AF65-F5344CB8AC3E}">
        <p14:creationId xmlns:p14="http://schemas.microsoft.com/office/powerpoint/2010/main" val="341602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7665D4B9B51145A9D65CE6F6FC4AE4" ma:contentTypeVersion="0" ma:contentTypeDescription="Create a new document." ma:contentTypeScope="" ma:versionID="540797179e88bed594b8500dc5da27f2">
  <xsd:schema xmlns:xsd="http://www.w3.org/2001/XMLSchema" xmlns:xs="http://www.w3.org/2001/XMLSchema" xmlns:p="http://schemas.microsoft.com/office/2006/metadata/properties" targetNamespace="http://schemas.microsoft.com/office/2006/metadata/properties" ma:root="true" ma:fieldsID="acc7912fac32f0f24b4c916b37452ad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532316-CB10-484B-A8F7-6CDA187AB767}">
  <ds:schemaRefs>
    <ds:schemaRef ds:uri="http://schemas.microsoft.com/sharepoint/v3/contenttype/forms"/>
  </ds:schemaRefs>
</ds:datastoreItem>
</file>

<file path=customXml/itemProps2.xml><?xml version="1.0" encoding="utf-8"?>
<ds:datastoreItem xmlns:ds="http://schemas.openxmlformats.org/officeDocument/2006/customXml" ds:itemID="{B111FCF1-B4D2-4EAB-B911-1F74B3C10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8A2062D-2E68-4C36-97FE-40678AF07153}">
  <ds:schemaRefs>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7744</TotalTime>
  <Words>250</Words>
  <Application>Microsoft Office PowerPoint</Application>
  <PresentationFormat>Widescreen</PresentationFormat>
  <Paragraphs>47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Licking County Health Department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Biggs</dc:creator>
  <cp:lastModifiedBy>Adam Masters</cp:lastModifiedBy>
  <cp:revision>237</cp:revision>
  <cp:lastPrinted>2017-09-13T20:03:51Z</cp:lastPrinted>
  <dcterms:created xsi:type="dcterms:W3CDTF">2017-07-21T19:14:05Z</dcterms:created>
  <dcterms:modified xsi:type="dcterms:W3CDTF">2022-05-18T14:12:47Z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0x0101008A7665D4B9B51145A9D65CE6F6FC4AE4</vt:lpwstr>
  </property>
</Properties>
</file>